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7" r:id="rId5"/>
    <p:sldId id="269" r:id="rId6"/>
    <p:sldId id="265" r:id="rId7"/>
    <p:sldId id="260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07/11/20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07/11/20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07/11/20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07/11/20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07/11/20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07/11/20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07/11/20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07/11/20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07/11/20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07/11/20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07/11/20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07/11/20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15304" cy="15716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методов межполушарного</a:t>
            </a:r>
            <a:r>
              <a:rPr lang="ru-RU" baseline="0" dirty="0" smtClean="0"/>
              <a:t> взаимодействия в работе логопеда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3643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vatars.mds.yandex.net/get-zen_doc/985972/pub_5d3ca888bc228f00c17ab9eb_5d3ead784735a600acedd738/scale_24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71744"/>
            <a:ext cx="650085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zen_doc/244664/pub_5d3ca888bc228f00c17ab9eb_5d3ead8897b5d400af6857c8/scale_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7042179" cy="490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Упражнения на развитие межполушарных связей</a:t>
            </a:r>
            <a:endParaRPr lang="ru-RU" dirty="0"/>
          </a:p>
        </p:txBody>
      </p:sp>
      <p:pic>
        <p:nvPicPr>
          <p:cNvPr id="3" name="Рисунок 2" descr="https://avatars.mds.yandex.net/get-zen_doc/1040957/pub_5d3ca888bc228f00c17ab9eb_5d3eb766ae56cc00addf06d2/scale_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28802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zen_doc/198554/pub_5d3ca888bc228f00c17ab9eb_5d3eb072cfcc8600ad1bf17c/scale_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594042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avatars.mds.yandex.net/get-zen_doc/98843/pub_5d3ca888bc228f00c17ab9eb_5d3eb5399f272100ad019c05/scale_12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929066"/>
            <a:ext cx="4676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zen_doc/235144/pub_5d3ca888bc228f00c17ab9eb_5d3eb5c7f8ea6700ae171f85/scale_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42955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Графомоторика</a:t>
            </a:r>
            <a:endParaRPr lang="ru-RU" dirty="0"/>
          </a:p>
        </p:txBody>
      </p:sp>
      <p:pic>
        <p:nvPicPr>
          <p:cNvPr id="3" name="Рисунок 2" descr="https://avatars.mds.yandex.net/get-zen_doc/1855206/pub_5d3ca888bc228f00c17ab9eb_5d3eae50ecfb8000acbcbb30/scale_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4"/>
            <a:ext cx="5940425" cy="447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Межполушарные доски</a:t>
            </a:r>
            <a:endParaRPr lang="ru-RU" dirty="0"/>
          </a:p>
        </p:txBody>
      </p:sp>
      <p:pic>
        <p:nvPicPr>
          <p:cNvPr id="8" name="Содержимое 7" descr="мп1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7" name="Содержимое 6" descr="мп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СПАСИБО  ЗА ВНИМАНИЕ!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images11.popmeh.ru/upload/img_cache/6ff/6ff6192390984f46db7008f3c00f1c05_ce_1024x576x0x0_fitted_1260x700.png"/>
          <p:cNvPicPr>
            <a:picLocks noGrp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19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Использование методов межполушарного взаимодействия в работе логопеда</vt:lpstr>
      <vt:lpstr>Презентация PowerPoint</vt:lpstr>
      <vt:lpstr>Упражнения на развитие межполушарных связей</vt:lpstr>
      <vt:lpstr>Презентация PowerPoint</vt:lpstr>
      <vt:lpstr>Презентация PowerPoint</vt:lpstr>
      <vt:lpstr>Графомоторика</vt:lpstr>
      <vt:lpstr>Межполушарные доски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методов межполушарного взаимодействия в работе логопеда</dc:title>
  <dc:creator>Miha</dc:creator>
  <cp:lastModifiedBy>HP</cp:lastModifiedBy>
  <cp:revision>33</cp:revision>
  <dcterms:created xsi:type="dcterms:W3CDTF">2020-03-09T01:13:49Z</dcterms:created>
  <dcterms:modified xsi:type="dcterms:W3CDTF">2020-11-07T11:31:45Z</dcterms:modified>
</cp:coreProperties>
</file>